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B9A15-E02F-42A2-AB50-6131DBF614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1A274D-0C09-42D7-B033-5B68A9060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BD8E7-48E4-4BCB-9636-BB8B3E697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AADD-3C28-4C9D-9E94-ABB3AC6A8CD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463B0-C749-46E5-90D3-F58107655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2C457-6CF2-41A1-8A56-04E668050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09507-F2ED-4AC9-B96B-50B5CD19B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153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06E6D-2144-4BC0-8584-2DE2B5BD9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C5950-5D75-4DDB-9B2C-C42AB1C0B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27551-6177-4601-A4CF-81B2FEF50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AADD-3C28-4C9D-9E94-ABB3AC6A8CD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BEA20-4129-4CE9-84B4-85CA2D290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D9515-988C-4A6D-AA10-9D85A5D64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09507-F2ED-4AC9-B96B-50B5CD19B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84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63E6-9A80-40E8-8D5B-3E3898404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5333-F9C0-4821-87ED-B486B2BE1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D5312-FEE0-4887-AF63-AEF0A4AE9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AADD-3C28-4C9D-9E94-ABB3AC6A8CD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3D065-6547-48D3-92D9-DDD44FD99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F1102-6439-465A-975B-264ACFE1F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09507-F2ED-4AC9-B96B-50B5CD19B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656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FBA12-4830-4502-964E-0C8492D31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0DFE4-736E-420A-ACE4-BE6CA20579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AFB3E8-BBAA-4FCE-BE08-43E290AD46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65D48A-0708-4AE6-8EAE-3C571DA55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AADD-3C28-4C9D-9E94-ABB3AC6A8CD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FC58E-C75D-435B-9762-516779CD8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851FF-D75A-49ED-A0A4-3073D6809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09507-F2ED-4AC9-B96B-50B5CD19B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618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CBF53-C661-44F6-8A8F-E6AD43334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B6FAD-4DFD-4227-BBDB-9CF9C123D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B1FD0-F2E3-4ADB-8DDD-63814F1BC9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CAF3A1-2831-4638-90C9-6C52929D3D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461D95-E446-42D9-9E80-2DE22F52C1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AD4D8C-E8E0-4964-9577-27051D499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AADD-3C28-4C9D-9E94-ABB3AC6A8CD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A56A5F-C1BA-44E8-82FB-5005DE74A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406F9B-79AF-4AF5-A1FA-D04BE7EB5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09507-F2ED-4AC9-B96B-50B5CD19B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226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75318-7667-4FC3-9461-B93B538C3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88517-D388-4D01-8A87-8FADC5009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AADD-3C28-4C9D-9E94-ABB3AC6A8CD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3E7ED-D7A4-4AE9-91BC-7F29C2665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9DDF9F-68C4-47EC-96F2-37CEBAE46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09507-F2ED-4AC9-B96B-50B5CD19B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261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C21D17-3BF5-4854-8276-C3470E150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AADD-3C28-4C9D-9E94-ABB3AC6A8CD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914298-3FE9-4577-B9B6-D04D48406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B5DF28-976B-4D21-945A-7CD591FA1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09507-F2ED-4AC9-B96B-50B5CD19B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565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9EC99-A397-42F8-9D7D-659C9A421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E6300-204C-4F53-9A0F-9885A2439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D3359-96B9-4155-9CFD-EB44F3EC2E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693936-B340-463B-B916-AFAEAF3B5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AADD-3C28-4C9D-9E94-ABB3AC6A8CD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9885EB-1F4C-4E51-8CEC-8BC25C67A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863C8B-47EF-4447-894F-A1DB50EEB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09507-F2ED-4AC9-B96B-50B5CD19B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2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E78BB-2F02-4B31-B5AF-1A1AEE139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2E8F3D-6A16-4250-86ED-9B21C4759B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1FF6D-35F9-4B33-B3B7-BB3FD4120B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0690BD-1EEF-4FB3-8772-C0EC2AE55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AADD-3C28-4C9D-9E94-ABB3AC6A8CD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3CBEEC-CD6B-4AB2-8AFF-CED9933D2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7BD534-70DC-465E-B345-362E86C7B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09507-F2ED-4AC9-B96B-50B5CD19B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329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5DE0A-101A-4DB5-83B1-1D16E29FF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082B0F-6412-4FDB-A799-556E76F98D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0DA9A7-542A-412E-B471-626FDA85D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AADD-3C28-4C9D-9E94-ABB3AC6A8CD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47991-A556-4906-8EB7-5E3FF1F81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1C396-8001-401E-91DD-6B71B296D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09507-F2ED-4AC9-B96B-50B5CD19B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49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D1B7E-1453-4AE5-B6B5-31C5BE9CE8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178FA1-CEA6-4B58-A209-5CD6ADFC4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4DE8A-E5C8-4278-84D2-534C99FEE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CAADD-3C28-4C9D-9E94-ABB3AC6A8CD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9AFE0-FAE2-4272-B1EF-118B340F8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7CF11-C38E-45AE-A86E-EA29AB489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09507-F2ED-4AC9-B96B-50B5CD19B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280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0AE2FF-2E76-49F4-84DD-C453685FB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39F414-9627-44E3-8550-96B62B3433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EB301-4C8D-4662-8131-68D5D3549D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CAADD-3C28-4C9D-9E94-ABB3AC6A8CDD}" type="datetimeFigureOut">
              <a:rPr lang="en-GB" smtClean="0"/>
              <a:t>02/05/2018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4A09A-4B1F-406A-9662-8A490120F8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502A4-CB2E-49F2-AA5F-0C20C05CB0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09507-F2ED-4AC9-B96B-50B5CD19B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512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A496-81A3-4A9A-9C03-581849677E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3DBBE5-E902-4E4F-9A60-538DAC5E0B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2528E7-1387-4E27-8225-2F2077C6D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754"/>
            <a:ext cx="12192000" cy="686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304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Daral Williams</dc:creator>
  <cp:lastModifiedBy>Daral Williams</cp:lastModifiedBy>
  <cp:revision>1</cp:revision>
  <dcterms:created xsi:type="dcterms:W3CDTF">2018-05-02T11:56:48Z</dcterms:created>
  <dcterms:modified xsi:type="dcterms:W3CDTF">2018-05-02T11:57:27Z</dcterms:modified>
</cp:coreProperties>
</file>